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686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5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03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304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126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129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133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247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33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715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461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5C665-9964-402C-A45B-8A159EC0B848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D957B-C08C-4767-BCB0-7E0F08FC951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17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0131" y="225082"/>
            <a:ext cx="6761869" cy="1881163"/>
          </a:xfrm>
        </p:spPr>
        <p:txBody>
          <a:bodyPr/>
          <a:lstStyle/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</a:rPr>
              <a:t>Voluntary Committee Management</a:t>
            </a:r>
            <a:endParaRPr lang="en-I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02238"/>
            <a:ext cx="7596554" cy="1655762"/>
          </a:xfrm>
        </p:spPr>
        <p:txBody>
          <a:bodyPr/>
          <a:lstStyle/>
          <a:p>
            <a:endParaRPr lang="en-IE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</a:rPr>
              <a:t>Facilitated by Caroline Egan, </a:t>
            </a:r>
            <a:r>
              <a:rPr lang="en-IE" b="1" dirty="0" err="1" smtClean="0">
                <a:solidFill>
                  <a:schemeClr val="bg2">
                    <a:lumMod val="50000"/>
                  </a:schemeClr>
                </a:solidFill>
              </a:rPr>
              <a:t>CramdenTECH</a:t>
            </a:r>
            <a:r>
              <a:rPr lang="en-IE" b="1" dirty="0" smtClean="0">
                <a:solidFill>
                  <a:schemeClr val="bg2">
                    <a:lumMod val="50000"/>
                  </a:schemeClr>
                </a:solidFill>
              </a:rPr>
              <a:t> Ltd.</a:t>
            </a:r>
          </a:p>
          <a:p>
            <a:r>
              <a:rPr lang="en-IE" b="1" dirty="0" smtClean="0">
                <a:solidFill>
                  <a:schemeClr val="bg2">
                    <a:lumMod val="50000"/>
                  </a:schemeClr>
                </a:solidFill>
              </a:rPr>
              <a:t>www.cramdentechsolutions.com</a:t>
            </a:r>
            <a:endParaRPr lang="en-IE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4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6: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Who are your key partners?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Whose co-operation/support do you need to carry out your plans?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5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Strategic Plan Template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Key Sections on a Strategic Plan template for use with grant applications: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520" y="2996418"/>
            <a:ext cx="52050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Executive Summary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Background/History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Board and Management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Vision/Mission/Values</a:t>
            </a:r>
            <a:endParaRPr lang="en-IE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94363" y="2996417"/>
            <a:ext cx="52050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SWOT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Aims and Objectives</a:t>
            </a:r>
          </a:p>
          <a:p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     - strategy, actions and key</a:t>
            </a:r>
          </a:p>
          <a:p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       performance Indicators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Appendices</a:t>
            </a:r>
            <a:endParaRPr lang="en-IE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Next Steps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Consider: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588" y="2489982"/>
            <a:ext cx="9720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What is the purpose of your Strategic Plan?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What information do you need to gather to complete the Plan?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Who should be involved?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bg2">
                    <a:lumMod val="50000"/>
                  </a:schemeClr>
                </a:solidFill>
              </a:rPr>
              <a:t>By what date does it need to be completed?</a:t>
            </a:r>
          </a:p>
        </p:txBody>
      </p:sp>
    </p:spTree>
    <p:extLst>
      <p:ext uri="{BB962C8B-B14F-4D97-AF65-F5344CB8AC3E}">
        <p14:creationId xmlns:p14="http://schemas.microsoft.com/office/powerpoint/2010/main" val="190920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Agenda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Key terms </a:t>
            </a: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used in strategic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Working together to create a strategic action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Using a strategic planning template for grant applications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Key Terms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9" y="1702191"/>
            <a:ext cx="409369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Types of Plans:		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Strategic Plan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Operational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Business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Annual Work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Marketing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Financial Plan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66936" y="1711136"/>
            <a:ext cx="54043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Planning Terms:		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Vision, Mission, Values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Aims, Goals, Objectives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Outcomes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Outputs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Inputs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Key Performance Indicators</a:t>
            </a:r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Creating a Strategic Plan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Setting the </a:t>
            </a:r>
            <a:r>
              <a:rPr lang="en-GB" sz="3200" dirty="0" smtClean="0">
                <a:solidFill>
                  <a:schemeClr val="bg2">
                    <a:lumMod val="50000"/>
                  </a:schemeClr>
                </a:solidFill>
              </a:rPr>
              <a:t>mission, objectives and outcomes</a:t>
            </a:r>
            <a:endParaRPr lang="en-IE" sz="3200" dirty="0">
              <a:solidFill>
                <a:schemeClr val="bg2">
                  <a:lumMod val="50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2">
                    <a:lumMod val="50000"/>
                  </a:schemeClr>
                </a:solidFill>
              </a:rPr>
              <a:t>Identifying </a:t>
            </a:r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scenarios the voluntary committee may face</a:t>
            </a:r>
            <a:endParaRPr lang="en-IE" sz="3200" dirty="0">
              <a:solidFill>
                <a:schemeClr val="bg2">
                  <a:lumMod val="50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2">
                    <a:lumMod val="50000"/>
                  </a:schemeClr>
                </a:solidFill>
              </a:rPr>
              <a:t>Using </a:t>
            </a:r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a planning canvas to map out activities and resources</a:t>
            </a:r>
            <a:endParaRPr lang="en-IE" sz="3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1: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need are you responding to? </a:t>
            </a: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problem are you solving? </a:t>
            </a: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services are you delivering and why?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State your Value Proposition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3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2: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Whose needs are you responding to? i.e. customers/clients/target groups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will you deliver services?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State your product/service delivery methods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3: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to you plan to recruit customers/clients/target groups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will you deliver services?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State how you plan to grow your customer/service user base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4: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to you plan to generate revenue/funds?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resources will you need?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are your key costs?</a:t>
            </a: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State how you plan to fund the enterprise/initiative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99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IE" sz="4800" b="1" dirty="0" smtClean="0">
                <a:solidFill>
                  <a:schemeClr val="bg1"/>
                </a:solidFill>
              </a:rPr>
              <a:t>The Planning Canvas</a:t>
            </a:r>
            <a:endParaRPr lang="en-IE" sz="4800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90" y="6128583"/>
            <a:ext cx="2327605" cy="535349"/>
          </a:xfrm>
        </p:spPr>
      </p:pic>
      <p:sp>
        <p:nvSpPr>
          <p:cNvPr id="8" name="TextBox 7"/>
          <p:cNvSpPr txBox="1"/>
          <p:nvPr/>
        </p:nvSpPr>
        <p:spPr>
          <a:xfrm>
            <a:off x="745588" y="1702191"/>
            <a:ext cx="103538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Question 5: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key activities do you need to carry out?</a:t>
            </a:r>
          </a:p>
          <a:p>
            <a:endParaRPr lang="en-IE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IE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Exercise: State the main focus of your activities</a:t>
            </a:r>
            <a:endParaRPr lang="en-IE" sz="3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333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Voluntary Committee Management</vt:lpstr>
      <vt:lpstr>Agenda</vt:lpstr>
      <vt:lpstr>Key Terms</vt:lpstr>
      <vt:lpstr>Creating a Strategic Plan</vt:lpstr>
      <vt:lpstr>The Planning Canvas</vt:lpstr>
      <vt:lpstr>The Planning Canvas</vt:lpstr>
      <vt:lpstr>The Planning Canvas</vt:lpstr>
      <vt:lpstr>The Planning Canvas</vt:lpstr>
      <vt:lpstr>The Planning Canvas</vt:lpstr>
      <vt:lpstr>The Planning Canvas</vt:lpstr>
      <vt:lpstr>Strategic Plan Template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Voluntary Committee Management</dc:title>
  <dc:creator>Caroline Egan</dc:creator>
  <cp:lastModifiedBy>Caroline Egan</cp:lastModifiedBy>
  <cp:revision>10</cp:revision>
  <dcterms:created xsi:type="dcterms:W3CDTF">2016-11-02T14:58:21Z</dcterms:created>
  <dcterms:modified xsi:type="dcterms:W3CDTF">2016-11-02T15:39:25Z</dcterms:modified>
</cp:coreProperties>
</file>